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tca-co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680" y="1280160"/>
            <a:ext cx="1325880" cy="13258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Calibri"/>
              </a:rPr>
              <a:t>TECHAGENT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749039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F59E0B"/>
                </a:solidFill>
                <a:latin typeface="Calibri"/>
              </a:rPr>
              <a:t>Navigate the AI Economy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48056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7BDC7"/>
                </a:solidFill>
                <a:latin typeface="Calibri"/>
              </a:rPr>
              <a:t>TechCoinAgent (TCA)  ·  Base ERC-20  ·  Pitch Deck v1.0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Use of Funds</a:t>
            </a:r>
          </a:p>
        </p:txBody>
      </p:sp>
      <p:pic>
        <p:nvPicPr>
          <p:cNvPr id="3" name="Picture 2" descr="fund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28800"/>
            <a:ext cx="10332720" cy="51663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FEES PAID IN TCA ARE REDISTRIBUTED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Deflationary Model</a:t>
            </a:r>
          </a:p>
        </p:txBody>
      </p:sp>
      <p:pic>
        <p:nvPicPr>
          <p:cNvPr id="4" name="Picture 3" descr="defl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1920240"/>
            <a:ext cx="8686800" cy="570071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7899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Q2 2026:  </a:t>
            </a:r>
            <a:r>
              <a:rPr sz="1400">
                <a:solidFill>
                  <a:srgbClr val="B7BDC7"/>
                </a:solidFill>
                <a:latin typeface="Calibri"/>
              </a:rPr>
              <a:t>Concept &amp; token design, Whitepaper &amp; legal review, Landing page &amp; waitlist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Q3 2026:  </a:t>
            </a:r>
            <a:r>
              <a:rPr sz="1400">
                <a:solidFill>
                  <a:srgbClr val="B7BDC7"/>
                </a:solidFill>
                <a:latin typeface="Calibri"/>
              </a:rPr>
              <a:t>MVP launch, AI services database (beta), Comparison engine (alpha), Team scaling, Smart contract development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Q4 2026:  </a:t>
            </a:r>
            <a:r>
              <a:rPr sz="1400">
                <a:solidFill>
                  <a:srgbClr val="B7BDC7"/>
                </a:solidFill>
                <a:latin typeface="Calibri"/>
              </a:rPr>
              <a:t>Contract audit &amp; deploy, ICO &amp; TGE, Staking v1, Rewards distribution begins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Q1 2027:  </a:t>
            </a:r>
            <a:r>
              <a:rPr sz="1400">
                <a:solidFill>
                  <a:srgbClr val="B7BDC7"/>
                </a:solidFill>
                <a:latin typeface="Calibri"/>
              </a:rPr>
              <a:t>AI agents marketplace (beta), Premium access via TCA, Rewards &amp; curation, SMB onboarding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Q2 2027:  </a:t>
            </a:r>
            <a:r>
              <a:rPr sz="1400">
                <a:solidFill>
                  <a:srgbClr val="B7BDC7"/>
                </a:solidFill>
                <a:latin typeface="Calibri"/>
              </a:rPr>
              <a:t>B2B / API layer, Enterprise dashboard, Workflow templates, Partnerships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F59E0B"/>
                </a:solidFill>
                <a:latin typeface="Calibri"/>
              </a:rPr>
              <a:t>Q3–Q4 2027:  </a:t>
            </a:r>
            <a:r>
              <a:rPr sz="1400">
                <a:solidFill>
                  <a:srgbClr val="B7BDC7"/>
                </a:solidFill>
                <a:latin typeface="Calibri"/>
              </a:rPr>
              <a:t>Multichain launch, Governance expansion, Advanced reputation, Regional growth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CONTACTS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Join the AI Economy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Website: techagent.com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Email: info@techagent.com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Token: TechCoinAgent (TCA) on Base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Contract: 0x0F81294C2549D1CabAc3ecBbd0d21e2d073F2309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BaseScan: https://basescan.org/token/0x0F81294C2549D1CabAc3ecBbd0d21e2d073F2309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WHY WE EXIST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Mission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377440"/>
            <a:ext cx="10058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FFFFFF"/>
                </a:solidFill>
                <a:latin typeface="Calibri"/>
              </a:rPr>
              <a:t>“While we still spark desire, can evaluate outcomes and the realization of ideas — let us help one another navigate the new, exciting and highly competitive world of artificial intelligence.”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AI MARKET IS FRAGMENTED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The number of AI tools grows faster than anyone can track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No objective way to compare quality, cost and outcomes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Weak trust signals — decisions driven by hype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Businesses can't estimate real ROI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Vendors face rising acquisition costs &amp; a trust deficit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ONE ENTRY POINT INTO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The 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Catalog of AI services with use-case filtering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Comparison engine: quality · cost · outcomes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AI agents marketplace (workflows &amp; automations)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Outcome-based community reputation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B2B / API layer for enterprise routing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TCA — aligned utility &amp; incentive token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WHAT USERS GET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B7BDC7"/>
                </a:solidFill>
                <a:latin typeface="Calibri"/>
              </a:rPr>
              <a:t>•  Platform Access — Pay for premium features and expanded access across TECHAGENT.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B7BDC7"/>
                </a:solidFill>
                <a:latin typeface="Calibri"/>
              </a:rPr>
              <a:t>•  AI Agents &amp; Workflows — Pay to run AI agents and automation templates from the marketplace.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B7BDC7"/>
                </a:solidFill>
                <a:latin typeface="Calibri"/>
              </a:rPr>
              <a:t>•  Staking — Stake TCA for discounts and expanded service access.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B7BDC7"/>
                </a:solidFill>
                <a:latin typeface="Calibri"/>
              </a:rPr>
              <a:t>•  Governance — Vote on platform development and ecosystem parameters.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B7BDC7"/>
                </a:solidFill>
                <a:latin typeface="Calibri"/>
              </a:rPr>
              <a:t>•  Community Rewards — Earn for reviews, data contributions and catalog curation.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THREE-TIER GO-TO-MARKET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Market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B2C — creators, freelancers, students, consumers (mass adoption)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SMB — AI for marketing, support, sales, operations (monetization)</a:t>
            </a:r>
          </a:p>
          <a:p>
            <a:pPr algn="l">
              <a:spcAft>
                <a:spcPts val="1000"/>
              </a:spcAft>
            </a:pPr>
            <a:r>
              <a:rPr sz="1800" b="0">
                <a:solidFill>
                  <a:srgbClr val="B7BDC7"/>
                </a:solidFill>
                <a:latin typeface="Calibri"/>
              </a:rPr>
              <a:t>•  B2B / API — enterprise routing, white-label, benchmarking (scale)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TOTAL SUPPLY 1,000,000,000 TCA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Tokenomics</a:t>
            </a:r>
          </a:p>
        </p:txBody>
      </p:sp>
      <p:pic>
        <p:nvPicPr>
          <p:cNvPr id="4" name="Picture 3" descr="allo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920240"/>
            <a:ext cx="10607040" cy="69608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PRELIMINARY — SUBJECT TO CHANGE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ICO Terms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105156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Public Sale Price:  </a:t>
            </a:r>
            <a:r>
              <a:rPr sz="1800" b="1">
                <a:solidFill>
                  <a:srgbClr val="FFFFFF"/>
                </a:solidFill>
                <a:latin typeface="Calibri"/>
              </a:rPr>
              <a:t>$0.020 per TCA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Public Sale Amount:  </a:t>
            </a:r>
            <a:r>
              <a:rPr sz="1800" b="1">
                <a:solidFill>
                  <a:srgbClr val="FFFFFF"/>
                </a:solidFill>
                <a:latin typeface="Calibri"/>
              </a:rPr>
              <a:t>180,000,000 TCA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Soft Cap:  </a:t>
            </a:r>
            <a:r>
              <a:rPr sz="1800" b="1">
                <a:solidFill>
                  <a:srgbClr val="FFFFFF"/>
                </a:solidFill>
                <a:latin typeface="Calibri"/>
              </a:rPr>
              <a:t>$1,500,000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Hard Cap:  </a:t>
            </a:r>
            <a:r>
              <a:rPr sz="1800" b="1">
                <a:solidFill>
                  <a:srgbClr val="FFFFFF"/>
                </a:solidFill>
                <a:latin typeface="Calibri"/>
              </a:rPr>
              <a:t>$3,600,000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Circulating at TGE:  </a:t>
            </a:r>
            <a:r>
              <a:rPr sz="1800" b="1">
                <a:solidFill>
                  <a:srgbClr val="FFFFFF"/>
                </a:solidFill>
                <a:latin typeface="Calibri"/>
              </a:rPr>
              <a:t>~150,000,000 TCA (15%)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Initial Market Cap:  </a:t>
            </a:r>
            <a:r>
              <a:rPr sz="1800" b="1">
                <a:solidFill>
                  <a:srgbClr val="FFFFFF"/>
                </a:solidFill>
                <a:latin typeface="Calibri"/>
              </a:rPr>
              <a:t>~$3,000,000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B7BDC7"/>
                </a:solidFill>
                <a:latin typeface="Calibri"/>
              </a:rPr>
              <a:t>Fully Diluted Valuation (FDV):  </a:t>
            </a:r>
            <a:r>
              <a:rPr sz="1800" b="1">
                <a:solidFill>
                  <a:srgbClr val="FFFFFF"/>
                </a:solidFill>
                <a:latin typeface="Calibri"/>
              </a:rPr>
              <a:t>$20,000,000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ALIGNED INCENTIVES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Calibri"/>
              </a:rPr>
              <a:t>Vesting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Public Sale: 20% at TGE · cliff — · Linear over 6 months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Team: 0% at TGE · cliff 12 months · Linear over 24 months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Advisors: 0% at TGE · cliff 6 months · Linear over 12 months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Strategic Partners: 0% at TGE · cliff 3 months · Linear over 12 months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Marketing &amp; Community: Partial at TGE · cliff — · 24 months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Ecosystem &amp; Rewards: Partial at TGE · cliff — · 48 months (KPI-based)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B7BDC7"/>
                </a:solidFill>
                <a:latin typeface="Calibri"/>
              </a:rPr>
              <a:t>•  Treasury: By governance at TGE · cliff N/A · Unlocked by vote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